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7"/>
  </p:notesMasterIdLst>
  <p:sldIdLst>
    <p:sldId id="256" r:id="rId2"/>
    <p:sldId id="258" r:id="rId3"/>
    <p:sldId id="259" r:id="rId4"/>
    <p:sldId id="270" r:id="rId5"/>
    <p:sldId id="269" r:id="rId6"/>
    <p:sldId id="260" r:id="rId7"/>
    <p:sldId id="263" r:id="rId8"/>
    <p:sldId id="261" r:id="rId9"/>
    <p:sldId id="264" r:id="rId10"/>
    <p:sldId id="274" r:id="rId11"/>
    <p:sldId id="275" r:id="rId12"/>
    <p:sldId id="268" r:id="rId13"/>
    <p:sldId id="271" r:id="rId14"/>
    <p:sldId id="27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4B87"/>
    <a:srgbClr val="1D4CAB"/>
    <a:srgbClr val="0F347D"/>
    <a:srgbClr val="A5B6D6"/>
    <a:srgbClr val="305DF0"/>
    <a:srgbClr val="556782"/>
    <a:srgbClr val="C9C5C5"/>
    <a:srgbClr val="FCE9DC"/>
    <a:srgbClr val="FADC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64EFDB-A99E-6420-F87F-370ABA3630D4}" v="4226" dt="2023-04-12T15:10:59.208"/>
    <p1510:client id="{5E436836-C6AF-A63B-8BCD-6A49F3878419}" v="14" dt="2023-04-12T15:13:03.9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70A34-A9E9-40A2-9423-35F6D142CF61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5D01EF-AC4E-4590-B7AC-03FD5DF9BE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598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5D01EF-AC4E-4590-B7AC-03FD5DF9BEB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380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5D01EF-AC4E-4590-B7AC-03FD5DF9BEB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738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356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2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38309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8942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3705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242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482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09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854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20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902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428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65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03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48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079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45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671040" y="2003249"/>
            <a:ext cx="6884895" cy="12047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7200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C 팀 프로젝트 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F0F90CF-A48F-66C4-9BFE-F6A837F451B7}"/>
              </a:ext>
            </a:extLst>
          </p:cNvPr>
          <p:cNvSpPr txBox="1">
            <a:spLocks/>
          </p:cNvSpPr>
          <p:nvPr/>
        </p:nvSpPr>
        <p:spPr>
          <a:xfrm>
            <a:off x="2654801" y="3854534"/>
            <a:ext cx="6884895" cy="1204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400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중간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F3669D-D3BD-7CF0-D458-A7C4347F295D}"/>
              </a:ext>
            </a:extLst>
          </p:cNvPr>
          <p:cNvSpPr txBox="1"/>
          <p:nvPr/>
        </p:nvSpPr>
        <p:spPr>
          <a:xfrm>
            <a:off x="9074692" y="5395830"/>
            <a:ext cx="2876677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2500" b="1" dirty="0">
                <a:latin typeface="Malgun Gothic"/>
                <a:ea typeface="Malgun Gothic"/>
                <a:cs typeface="Calibri"/>
              </a:rPr>
              <a:t>팀장</a:t>
            </a:r>
            <a:r>
              <a:rPr lang="en-US" altLang="ko-KR" sz="2500" b="1" dirty="0">
                <a:latin typeface="Malgun Gothic"/>
                <a:ea typeface="Malgun Gothic"/>
                <a:cs typeface="Calibri"/>
              </a:rPr>
              <a:t>: 	</a:t>
            </a:r>
            <a:r>
              <a:rPr lang="ko-KR" altLang="en-US" sz="2500" b="1" dirty="0" err="1">
                <a:latin typeface="Malgun Gothic"/>
                <a:ea typeface="Malgun Gothic"/>
                <a:cs typeface="Calibri"/>
              </a:rPr>
              <a:t>주형탁</a:t>
            </a:r>
            <a:endParaRPr lang="en-US" altLang="ko-KR" sz="2500" b="1" dirty="0">
              <a:latin typeface="Malgun Gothic"/>
              <a:ea typeface="Malgun Gothic"/>
              <a:cs typeface="Calibri"/>
            </a:endParaRPr>
          </a:p>
          <a:p>
            <a:pPr algn="l"/>
            <a:r>
              <a:rPr lang="ko-KR" altLang="en-US" sz="2500" b="1" dirty="0">
                <a:latin typeface="Malgun Gothic"/>
                <a:ea typeface="Malgun Gothic"/>
                <a:cs typeface="Calibri"/>
              </a:rPr>
              <a:t>팀원</a:t>
            </a:r>
            <a:r>
              <a:rPr lang="en-US" altLang="ko-KR" sz="2500" b="1" dirty="0">
                <a:latin typeface="Malgun Gothic"/>
                <a:ea typeface="Malgun Gothic"/>
                <a:cs typeface="Calibri"/>
              </a:rPr>
              <a:t>:	</a:t>
            </a:r>
            <a:r>
              <a:rPr lang="ko-KR" altLang="en-US" sz="2500" b="1" dirty="0">
                <a:latin typeface="Malgun Gothic"/>
                <a:ea typeface="Malgun Gothic"/>
                <a:cs typeface="Calibri"/>
              </a:rPr>
              <a:t>전준호</a:t>
            </a:r>
          </a:p>
        </p:txBody>
      </p:sp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latin typeface="Malgun Gothic"/>
                <a:ea typeface="Malgun Gothic"/>
                <a:cs typeface="Calibri"/>
              </a:rPr>
              <a:t>개발일정 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- 구현 내용 </a:t>
            </a:r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(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애니메이션 </a:t>
            </a:r>
            <a:r>
              <a:rPr lang="ko-KR" altLang="en-US" sz="3200" b="1" dirty="0" err="1">
                <a:latin typeface="Malgun Gothic"/>
                <a:ea typeface="Malgun Gothic"/>
                <a:cs typeface="Calibri"/>
              </a:rPr>
              <a:t>블렌딩</a:t>
            </a:r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)</a:t>
            </a:r>
            <a:endParaRPr lang="ko-KR" altLang="en-US" sz="3600" b="1" dirty="0">
              <a:latin typeface="Malgun Gothic"/>
              <a:ea typeface="Malgun Gothic"/>
              <a:cs typeface="Calibri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B15CFF0-4003-0BF0-16D1-77CD63580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042" y="1965919"/>
            <a:ext cx="2681840" cy="292417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C9116B2-46A7-0C41-C8EB-D590BADBD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650" y="1966912"/>
            <a:ext cx="2552700" cy="29241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47FA814-165C-E30C-E1EF-8E1795316CD6}"/>
              </a:ext>
            </a:extLst>
          </p:cNvPr>
          <p:cNvSpPr txBox="1"/>
          <p:nvPr/>
        </p:nvSpPr>
        <p:spPr>
          <a:xfrm>
            <a:off x="1774644" y="5085184"/>
            <a:ext cx="143863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달리기 모션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1695B9-856C-16AC-88E4-DA121A7F9852}"/>
              </a:ext>
            </a:extLst>
          </p:cNvPr>
          <p:cNvSpPr txBox="1"/>
          <p:nvPr/>
        </p:nvSpPr>
        <p:spPr>
          <a:xfrm>
            <a:off x="5511085" y="5085184"/>
            <a:ext cx="1169829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공격 모션</a:t>
            </a:r>
          </a:p>
        </p:txBody>
      </p:sp>
      <p:sp>
        <p:nvSpPr>
          <p:cNvPr id="17" name="십자형 16">
            <a:extLst>
              <a:ext uri="{FF2B5EF4-FFF2-40B4-BE49-F238E27FC236}">
                <a16:creationId xmlns:a16="http://schemas.microsoft.com/office/drawing/2014/main" id="{DDF58B0A-CCEA-464A-856E-18DB1F0ACCA8}"/>
              </a:ext>
            </a:extLst>
          </p:cNvPr>
          <p:cNvSpPr/>
          <p:nvPr/>
        </p:nvSpPr>
        <p:spPr>
          <a:xfrm>
            <a:off x="3994816" y="3071674"/>
            <a:ext cx="664900" cy="584775"/>
          </a:xfrm>
          <a:prstGeom prst="plus">
            <a:avLst>
              <a:gd name="adj" fmla="val 3866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부등호 19">
            <a:extLst>
              <a:ext uri="{FF2B5EF4-FFF2-40B4-BE49-F238E27FC236}">
                <a16:creationId xmlns:a16="http://schemas.microsoft.com/office/drawing/2014/main" id="{8025C2F6-FF13-2DED-9564-3FE9FF6ACD43}"/>
              </a:ext>
            </a:extLst>
          </p:cNvPr>
          <p:cNvSpPr/>
          <p:nvPr/>
        </p:nvSpPr>
        <p:spPr>
          <a:xfrm>
            <a:off x="7590408" y="2839338"/>
            <a:ext cx="1846555" cy="1177336"/>
          </a:xfrm>
          <a:prstGeom prst="mathNotEqual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58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latin typeface="Malgun Gothic"/>
                <a:ea typeface="Malgun Gothic"/>
                <a:cs typeface="Calibri"/>
              </a:rPr>
              <a:t>개발일정 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- 구현 내용 </a:t>
            </a:r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(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애니메이션 </a:t>
            </a:r>
            <a:r>
              <a:rPr lang="ko-KR" altLang="en-US" sz="3200" b="1" dirty="0" err="1">
                <a:latin typeface="Malgun Gothic"/>
                <a:ea typeface="Malgun Gothic"/>
                <a:cs typeface="Calibri"/>
              </a:rPr>
              <a:t>블렌딩</a:t>
            </a:r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)</a:t>
            </a:r>
            <a:endParaRPr lang="ko-KR" altLang="en-US" sz="3600" b="1" dirty="0">
              <a:latin typeface="Malgun Gothic"/>
              <a:ea typeface="Malgun Gothic"/>
              <a:cs typeface="Calibri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9AC306C-0DAA-C0EB-D0A4-94BC00CB38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56" r="33648" b="161"/>
          <a:stretch/>
        </p:blipFill>
        <p:spPr>
          <a:xfrm>
            <a:off x="1107210" y="2293073"/>
            <a:ext cx="4512356" cy="3425191"/>
          </a:xfrm>
          <a:prstGeom prst="rect">
            <a:avLst/>
          </a:prstGeom>
        </p:spPr>
      </p:pic>
      <p:sp>
        <p:nvSpPr>
          <p:cNvPr id="11" name="화살표: 줄무늬가 있는 오른쪽 10">
            <a:extLst>
              <a:ext uri="{FF2B5EF4-FFF2-40B4-BE49-F238E27FC236}">
                <a16:creationId xmlns:a16="http://schemas.microsoft.com/office/drawing/2014/main" id="{B73B9DB9-FE00-1B74-879E-5DDCCF1D0885}"/>
              </a:ext>
            </a:extLst>
          </p:cNvPr>
          <p:cNvSpPr/>
          <p:nvPr/>
        </p:nvSpPr>
        <p:spPr>
          <a:xfrm>
            <a:off x="5865180" y="3344703"/>
            <a:ext cx="1228078" cy="1000957"/>
          </a:xfrm>
          <a:prstGeom prst="stripedRightArrow">
            <a:avLst>
              <a:gd name="adj1" fmla="val 50000"/>
              <a:gd name="adj2" fmla="val 553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E8E7C5D-48C7-4A09-012A-081CD06877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05" t="57495" r="63300" b="2043"/>
          <a:stretch/>
        </p:blipFill>
        <p:spPr>
          <a:xfrm>
            <a:off x="7338872" y="2509091"/>
            <a:ext cx="3071675" cy="267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058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latin typeface="Malgun Gothic"/>
                <a:ea typeface="Malgun Gothic"/>
                <a:cs typeface="Calibri"/>
              </a:rPr>
              <a:t>문제점과 해결 방안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F3BBFD-0505-21A1-F7AC-95FCEB672C26}"/>
              </a:ext>
            </a:extLst>
          </p:cNvPr>
          <p:cNvSpPr txBox="1"/>
          <p:nvPr/>
        </p:nvSpPr>
        <p:spPr>
          <a:xfrm>
            <a:off x="1180473" y="1861278"/>
            <a:ext cx="396857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1</a:t>
            </a:r>
            <a:r>
              <a:rPr lang="ko-KR" sz="3200" b="1" dirty="0">
                <a:latin typeface="Malgun Gothic"/>
                <a:ea typeface="Malgun Gothic"/>
                <a:cs typeface="Calibri"/>
              </a:rPr>
              <a:t>.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 팀원 중도 포기</a:t>
            </a:r>
            <a:endParaRPr lang="ko-KR" dirty="0">
              <a:ea typeface="맑은 고딕"/>
              <a:cs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918CBE-C3CC-9D3A-B3C8-6F03BAE965AF}"/>
              </a:ext>
            </a:extLst>
          </p:cNvPr>
          <p:cNvSpPr txBox="1"/>
          <p:nvPr/>
        </p:nvSpPr>
        <p:spPr>
          <a:xfrm>
            <a:off x="1180473" y="5089252"/>
            <a:ext cx="818811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3</a:t>
            </a:r>
            <a:r>
              <a:rPr lang="ko-KR" sz="3200" b="1" dirty="0">
                <a:latin typeface="Malgun Gothic"/>
                <a:ea typeface="Malgun Gothic"/>
                <a:cs typeface="Calibri"/>
              </a:rPr>
              <a:t>.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 플레이어 애니메이션의 부자연스러움</a:t>
            </a:r>
            <a:endParaRPr lang="ko-KR" dirty="0">
              <a:ea typeface="맑은 고딕"/>
              <a:cs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543B89-7792-8FFA-106A-85BD8C263690}"/>
              </a:ext>
            </a:extLst>
          </p:cNvPr>
          <p:cNvSpPr txBox="1"/>
          <p:nvPr/>
        </p:nvSpPr>
        <p:spPr>
          <a:xfrm>
            <a:off x="1180474" y="2750853"/>
            <a:ext cx="506940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2</a:t>
            </a:r>
            <a:r>
              <a:rPr lang="ko-KR" sz="3200" b="1" dirty="0">
                <a:latin typeface="Malgun Gothic"/>
                <a:ea typeface="Malgun Gothic"/>
                <a:cs typeface="Calibri"/>
              </a:rPr>
              <a:t>.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 몬스터 구현 시 오류</a:t>
            </a:r>
            <a:endParaRPr lang="ko-KR" dirty="0">
              <a:ea typeface="맑은 고딕"/>
              <a:cs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FDF876-E249-8C1B-2C7A-8C7F6C3D9DB1}"/>
              </a:ext>
            </a:extLst>
          </p:cNvPr>
          <p:cNvSpPr txBox="1"/>
          <p:nvPr/>
        </p:nvSpPr>
        <p:spPr>
          <a:xfrm>
            <a:off x="2205980" y="3367381"/>
            <a:ext cx="294306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400" b="1" dirty="0">
                <a:latin typeface="Malgun Gothic"/>
                <a:ea typeface="Malgun Gothic"/>
                <a:cs typeface="Calibri"/>
              </a:rPr>
              <a:t>1)</a:t>
            </a:r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 파이어 볼</a:t>
            </a:r>
            <a:endParaRPr lang="ko-KR" sz="2400" dirty="0">
              <a:ea typeface="맑은 고딕"/>
              <a:cs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C7DED3-7B70-B4D2-C3F7-53F309DF8166}"/>
              </a:ext>
            </a:extLst>
          </p:cNvPr>
          <p:cNvSpPr txBox="1"/>
          <p:nvPr/>
        </p:nvSpPr>
        <p:spPr>
          <a:xfrm>
            <a:off x="2205980" y="4228316"/>
            <a:ext cx="294306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400" b="1" dirty="0">
                <a:latin typeface="Malgun Gothic"/>
                <a:ea typeface="Malgun Gothic"/>
                <a:cs typeface="Calibri"/>
              </a:rPr>
              <a:t>2)</a:t>
            </a:r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 플레이어 감지</a:t>
            </a:r>
            <a:endParaRPr lang="ko-KR" sz="2400" dirty="0">
              <a:ea typeface="맑은 고딕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30549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게임 시연 </a:t>
            </a:r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– 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영상 시청</a:t>
            </a:r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2668362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5249645" y="2998113"/>
            <a:ext cx="1723940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5000" b="1" dirty="0">
                <a:latin typeface="Malgun Gothic"/>
                <a:ea typeface="Malgun Gothic"/>
                <a:cs typeface="Calibri"/>
              </a:rPr>
              <a:t>QNA</a:t>
            </a:r>
            <a:endParaRPr lang="ko-KR" sz="5000" dirty="0"/>
          </a:p>
        </p:txBody>
      </p:sp>
    </p:spTree>
    <p:extLst>
      <p:ext uri="{BB962C8B-B14F-4D97-AF65-F5344CB8AC3E}">
        <p14:creationId xmlns:p14="http://schemas.microsoft.com/office/powerpoint/2010/main" val="2833768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4407200" y="2998113"/>
            <a:ext cx="3408830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5000" b="1" dirty="0">
                <a:latin typeface="Malgun Gothic"/>
                <a:ea typeface="Malgun Gothic"/>
                <a:cs typeface="Calibri"/>
              </a:rPr>
              <a:t>감사합니다</a:t>
            </a:r>
            <a:endParaRPr lang="ko-KR" sz="5000" dirty="0"/>
          </a:p>
        </p:txBody>
      </p:sp>
    </p:spTree>
    <p:extLst>
      <p:ext uri="{BB962C8B-B14F-4D97-AF65-F5344CB8AC3E}">
        <p14:creationId xmlns:p14="http://schemas.microsoft.com/office/powerpoint/2010/main" val="2295849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1180475" y="1130508"/>
            <a:ext cx="29430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2E07FA-B23F-BC1D-315C-45A057CE08C7}"/>
              </a:ext>
            </a:extLst>
          </p:cNvPr>
          <p:cNvSpPr txBox="1"/>
          <p:nvPr/>
        </p:nvSpPr>
        <p:spPr>
          <a:xfrm>
            <a:off x="1180475" y="1979827"/>
            <a:ext cx="9359188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1</a:t>
            </a:r>
            <a:r>
              <a:rPr lang="ko-KR" sz="3200" b="1" dirty="0">
                <a:latin typeface="Malgun Gothic"/>
                <a:ea typeface="Malgun Gothic"/>
                <a:cs typeface="Calibri"/>
              </a:rPr>
              <a:t>.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 게임 개요</a:t>
            </a:r>
            <a:endParaRPr lang="en-US" altLang="ko-KR" sz="3200" b="1" dirty="0">
              <a:latin typeface="Malgun Gothic"/>
              <a:ea typeface="Malgun Gothic"/>
              <a:cs typeface="Calibri"/>
            </a:endParaRPr>
          </a:p>
          <a:p>
            <a:endParaRPr lang="en-US" altLang="ko-KR" sz="3200" b="1" dirty="0">
              <a:latin typeface="Malgun Gothic"/>
              <a:ea typeface="Malgun Gothic"/>
              <a:cs typeface="Calibri"/>
            </a:endParaRPr>
          </a:p>
          <a:p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2. 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구현 내용</a:t>
            </a:r>
            <a:endParaRPr lang="en-US" altLang="ko-KR" sz="3200" b="1" dirty="0">
              <a:latin typeface="Malgun Gothic"/>
              <a:ea typeface="Malgun Gothic"/>
              <a:cs typeface="Calibri"/>
            </a:endParaRPr>
          </a:p>
          <a:p>
            <a:endParaRPr lang="en-US" altLang="ko-KR" sz="3200" b="1" dirty="0">
              <a:latin typeface="Malgun Gothic"/>
              <a:ea typeface="Malgun Gothic"/>
              <a:cs typeface="Calibri"/>
            </a:endParaRPr>
          </a:p>
          <a:p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3. 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일정 진행 중 문제점과 해결 방안</a:t>
            </a:r>
            <a:endParaRPr lang="en-US" altLang="ko-KR" sz="3200" b="1" dirty="0">
              <a:latin typeface="Malgun Gothic"/>
              <a:ea typeface="Malgun Gothic"/>
              <a:cs typeface="Calibri"/>
            </a:endParaRPr>
          </a:p>
          <a:p>
            <a:endParaRPr lang="en-US" altLang="ko-KR" sz="3200" b="1" dirty="0">
              <a:latin typeface="Malgun Gothic"/>
              <a:ea typeface="Malgun Gothic"/>
              <a:cs typeface="Calibri"/>
            </a:endParaRPr>
          </a:p>
          <a:p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4. 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게임 시연</a:t>
            </a:r>
            <a:endParaRPr lang="en-US" altLang="ko-KR" sz="3200" b="1" dirty="0">
              <a:latin typeface="Malgun Gothic"/>
              <a:ea typeface="Malgun Gothic"/>
              <a:cs typeface="Calibri"/>
            </a:endParaRPr>
          </a:p>
          <a:p>
            <a:endParaRPr lang="en-US" altLang="ko-KR" sz="3200" b="1" dirty="0">
              <a:latin typeface="Malgun Gothic"/>
              <a:ea typeface="Malgun Gothic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0558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02426"/>
            <a:ext cx="717778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- </a:t>
            </a:r>
            <a:r>
              <a:rPr lang="ko-KR" altLang="en-US" sz="3600" b="1" dirty="0">
                <a:latin typeface="Malgun Gothic"/>
                <a:ea typeface="Malgun Gothic"/>
                <a:cs typeface="Calibri"/>
              </a:rPr>
              <a:t>게임 소개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69CC3-8990-F69F-D4E1-DDC3F398A245}"/>
              </a:ext>
            </a:extLst>
          </p:cNvPr>
          <p:cNvSpPr txBox="1"/>
          <p:nvPr/>
        </p:nvSpPr>
        <p:spPr>
          <a:xfrm>
            <a:off x="899601" y="1891131"/>
            <a:ext cx="7696198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 dirty="0"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3200" b="1" dirty="0" err="1">
                <a:latin typeface="Malgun Gothic"/>
                <a:ea typeface="Malgun Gothic"/>
                <a:cs typeface="+mn-lt"/>
              </a:rPr>
              <a:t>로그라이크</a:t>
            </a:r>
            <a:r>
              <a:rPr lang="ko-KR" altLang="en-US" sz="3200" b="1" dirty="0">
                <a:latin typeface="Malgun Gothic"/>
                <a:ea typeface="Malgun Gothic"/>
                <a:cs typeface="+mn-lt"/>
              </a:rPr>
              <a:t> 플랫폼 </a:t>
            </a:r>
            <a:r>
              <a:rPr lang="ko-KR" altLang="en-US" sz="3200" b="1" dirty="0" err="1">
                <a:latin typeface="Malgun Gothic"/>
                <a:ea typeface="Malgun Gothic"/>
                <a:cs typeface="+mn-lt"/>
              </a:rPr>
              <a:t>어드벤쳐</a:t>
            </a:r>
            <a:endParaRPr lang="en-US" altLang="ko-KR" sz="3200" b="1" dirty="0">
              <a:latin typeface="Malgun Gothic"/>
              <a:ea typeface="Malgun Gothic"/>
              <a:cs typeface="+mn-lt"/>
            </a:endParaRPr>
          </a:p>
          <a:p>
            <a:endParaRPr lang="en-US" altLang="ko-KR" sz="3200" b="1" dirty="0">
              <a:latin typeface="Malgun Gothic"/>
              <a:ea typeface="Malgun Gothic"/>
              <a:cs typeface="+mn-lt"/>
            </a:endParaRPr>
          </a:p>
          <a:p>
            <a:r>
              <a:rPr lang="en-US" altLang="ko-KR" sz="3200" b="1" dirty="0"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 dirty="0">
                <a:latin typeface="Malgun Gothic"/>
                <a:ea typeface="Malgun Gothic"/>
                <a:cs typeface="+mn-lt"/>
              </a:rPr>
              <a:t> 싱글 플레이</a:t>
            </a:r>
            <a:endParaRPr lang="en-US" altLang="ko-KR" sz="3200" b="1" dirty="0">
              <a:latin typeface="Malgun Gothic"/>
              <a:ea typeface="Malgun Gothic"/>
              <a:cs typeface="+mn-lt"/>
            </a:endParaRPr>
          </a:p>
          <a:p>
            <a:endParaRPr lang="en-US" altLang="ko-KR" sz="3200" b="1" dirty="0">
              <a:latin typeface="Malgun Gothic"/>
              <a:ea typeface="Malgun Gothic"/>
              <a:cs typeface="+mn-lt"/>
            </a:endParaRPr>
          </a:p>
          <a:p>
            <a:pPr marL="457200" indent="-457200">
              <a:buFontTx/>
              <a:buChar char="-"/>
            </a:pPr>
            <a:r>
              <a:rPr lang="ko-KR" altLang="en-US" sz="3200" b="1" dirty="0">
                <a:latin typeface="Malgun Gothic"/>
                <a:ea typeface="Malgun Gothic"/>
                <a:cs typeface="+mn-lt"/>
              </a:rPr>
              <a:t>플랫폼</a:t>
            </a:r>
            <a:r>
              <a:rPr lang="en-US" altLang="ko-KR" sz="3200" b="1" dirty="0">
                <a:latin typeface="Malgun Gothic"/>
                <a:ea typeface="Malgun Gothic"/>
                <a:cs typeface="+mn-lt"/>
              </a:rPr>
              <a:t>: PC</a:t>
            </a:r>
          </a:p>
          <a:p>
            <a:pPr marL="457200" indent="-457200">
              <a:buFontTx/>
              <a:buChar char="-"/>
            </a:pPr>
            <a:endParaRPr lang="en-US" altLang="ko-KR" sz="3200" b="1" dirty="0">
              <a:latin typeface="Malgun Gothic"/>
              <a:ea typeface="Malgun Gothic"/>
              <a:cs typeface="+mn-lt"/>
            </a:endParaRPr>
          </a:p>
          <a:p>
            <a:pPr marL="457200" indent="-457200">
              <a:buFontTx/>
              <a:buChar char="-"/>
            </a:pPr>
            <a:r>
              <a:rPr lang="ko-KR" altLang="en-US" sz="3200" b="1" dirty="0">
                <a:latin typeface="Malgun Gothic"/>
                <a:ea typeface="Malgun Gothic"/>
                <a:cs typeface="+mn-lt"/>
              </a:rPr>
              <a:t>개발환경</a:t>
            </a:r>
            <a:r>
              <a:rPr lang="en-US" altLang="ko-KR" sz="3200" b="1" dirty="0">
                <a:latin typeface="Malgun Gothic"/>
                <a:ea typeface="Malgun Gothic"/>
                <a:cs typeface="+mn-lt"/>
              </a:rPr>
              <a:t>: Unity</a:t>
            </a:r>
            <a:endParaRPr lang="ko-KR" sz="3200" b="1" dirty="0">
              <a:latin typeface="Malgun Gothic"/>
              <a:ea typeface="Malgun Gothic"/>
              <a:cs typeface="+mn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46FCF79-3730-D8AC-1A0F-3492CD238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4" t="4260" r="3811"/>
          <a:stretch/>
        </p:blipFill>
        <p:spPr>
          <a:xfrm>
            <a:off x="5178072" y="2560399"/>
            <a:ext cx="5368602" cy="302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47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02426"/>
            <a:ext cx="717778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- </a:t>
            </a:r>
            <a:r>
              <a:rPr lang="ko-KR" altLang="en-US" sz="3600" b="1" dirty="0">
                <a:latin typeface="Malgun Gothic"/>
                <a:ea typeface="Malgun Gothic"/>
                <a:cs typeface="Calibri"/>
              </a:rPr>
              <a:t>게임 목표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2872488" y="5444128"/>
            <a:ext cx="64782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latin typeface="Malgun Gothic"/>
                <a:ea typeface="Malgun Gothic"/>
                <a:cs typeface="+mn-lt"/>
              </a:rPr>
              <a:t>몬스터를 잡으며 앞으로 나아가자  </a:t>
            </a:r>
            <a:endParaRPr lang="ko-KR" altLang="en-US" sz="3200" b="1" dirty="0">
              <a:latin typeface="Malgun Gothic"/>
              <a:ea typeface="Malgun Gothic"/>
              <a:cs typeface="+mn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BC9708A-5C64-F023-E3D4-BCB7C77646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1" t="3992" r="3957"/>
          <a:stretch/>
        </p:blipFill>
        <p:spPr>
          <a:xfrm>
            <a:off x="3067423" y="1859039"/>
            <a:ext cx="6088383" cy="3437383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3560B299-E65F-7679-185E-11784FF7DFB8}"/>
              </a:ext>
            </a:extLst>
          </p:cNvPr>
          <p:cNvSpPr/>
          <p:nvPr/>
        </p:nvSpPr>
        <p:spPr>
          <a:xfrm rot="19248567">
            <a:off x="5095120" y="4032080"/>
            <a:ext cx="2032986" cy="348909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974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38162" y="867131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- 게임 조작법</a:t>
            </a:r>
          </a:p>
        </p:txBody>
      </p:sp>
      <p:pic>
        <p:nvPicPr>
          <p:cNvPr id="2" name="그림 2" descr="텍스트, 전자제품, 키보드이(가) 표시된 사진&#10;&#10;자동 생성된 설명">
            <a:extLst>
              <a:ext uri="{FF2B5EF4-FFF2-40B4-BE49-F238E27FC236}">
                <a16:creationId xmlns:a16="http://schemas.microsoft.com/office/drawing/2014/main" id="{F0D3861E-1849-1880-5A5C-82AFA75560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" t="-680" r="50383" b="340"/>
          <a:stretch/>
        </p:blipFill>
        <p:spPr>
          <a:xfrm>
            <a:off x="828368" y="1944329"/>
            <a:ext cx="3568550" cy="362688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DF1EC99-E43F-703C-24C0-5B35F207C7EE}"/>
              </a:ext>
            </a:extLst>
          </p:cNvPr>
          <p:cNvSpPr/>
          <p:nvPr/>
        </p:nvSpPr>
        <p:spPr>
          <a:xfrm>
            <a:off x="2267562" y="4387643"/>
            <a:ext cx="1800532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4AAADB6-2037-D3EA-A6DA-01D5D48C992A}"/>
              </a:ext>
            </a:extLst>
          </p:cNvPr>
          <p:cNvSpPr/>
          <p:nvPr/>
        </p:nvSpPr>
        <p:spPr>
          <a:xfrm>
            <a:off x="1573159" y="3779271"/>
            <a:ext cx="307258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08B8358-58D9-196B-295E-F7573B7B39F3}"/>
              </a:ext>
            </a:extLst>
          </p:cNvPr>
          <p:cNvSpPr/>
          <p:nvPr/>
        </p:nvSpPr>
        <p:spPr>
          <a:xfrm>
            <a:off x="2156949" y="3779270"/>
            <a:ext cx="307258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4941B1-6BF6-431C-BED3-ADFBF1E6CDB4}"/>
              </a:ext>
            </a:extLst>
          </p:cNvPr>
          <p:cNvSpPr txBox="1"/>
          <p:nvPr/>
        </p:nvSpPr>
        <p:spPr>
          <a:xfrm>
            <a:off x="7145403" y="2910315"/>
            <a:ext cx="459658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dirty="0">
                <a:latin typeface="Malgun Gothic"/>
                <a:ea typeface="Malgun Gothic"/>
                <a:cs typeface="Calibri"/>
              </a:rPr>
              <a:t>키보드 </a:t>
            </a:r>
            <a:r>
              <a:rPr lang="ko-KR" altLang="en-US" b="1" dirty="0" err="1">
                <a:latin typeface="Malgun Gothic"/>
                <a:ea typeface="Malgun Gothic"/>
                <a:cs typeface="Calibri"/>
              </a:rPr>
              <a:t>A</a:t>
            </a:r>
            <a:r>
              <a:rPr lang="ko-KR" altLang="en-US" b="1" dirty="0">
                <a:latin typeface="Malgun Gothic"/>
                <a:ea typeface="Malgun Gothic"/>
                <a:cs typeface="Calibri"/>
              </a:rPr>
              <a:t> , </a:t>
            </a:r>
            <a:r>
              <a:rPr lang="ko-KR" altLang="en-US" b="1" dirty="0" err="1">
                <a:latin typeface="Malgun Gothic"/>
                <a:ea typeface="Malgun Gothic"/>
                <a:cs typeface="Calibri"/>
              </a:rPr>
              <a:t>D</a:t>
            </a:r>
            <a:r>
              <a:rPr lang="ko-KR" altLang="en-US" b="1" dirty="0">
                <a:latin typeface="Malgun Gothic"/>
                <a:ea typeface="Malgun Gothic"/>
                <a:cs typeface="Calibri"/>
              </a:rPr>
              <a:t> : 플레이어 이동</a:t>
            </a:r>
            <a:endParaRPr lang="ko-KR" b="1" dirty="0">
              <a:latin typeface="Malgun Gothic"/>
              <a:ea typeface="Malgun Gothic"/>
            </a:endParaRPr>
          </a:p>
          <a:p>
            <a:endParaRPr lang="ko-KR" altLang="en-US" b="1" dirty="0">
              <a:latin typeface="Malgun Gothic"/>
              <a:ea typeface="Malgun Gothic"/>
              <a:cs typeface="Calibri"/>
            </a:endParaRPr>
          </a:p>
          <a:p>
            <a:r>
              <a:rPr lang="ko-KR" b="1" dirty="0">
                <a:latin typeface="Malgun Gothic"/>
                <a:ea typeface="Malgun Gothic"/>
              </a:rPr>
              <a:t>키보드</a:t>
            </a:r>
            <a:r>
              <a:rPr lang="ko-KR" altLang="en-US" b="1" dirty="0">
                <a:latin typeface="Malgun Gothic"/>
                <a:ea typeface="Malgun Gothic"/>
              </a:rPr>
              <a:t> 스페이스바 : 점프</a:t>
            </a:r>
          </a:p>
          <a:p>
            <a:endParaRPr lang="ko-KR" altLang="en-US" b="1" dirty="0">
              <a:latin typeface="Malgun Gothic"/>
              <a:ea typeface="Malgun Gothic"/>
            </a:endParaRPr>
          </a:p>
          <a:p>
            <a:r>
              <a:rPr lang="ko-KR" altLang="en-US" b="1" dirty="0">
                <a:latin typeface="Malgun Gothic"/>
                <a:ea typeface="Malgun Gothic"/>
              </a:rPr>
              <a:t>마우스 </a:t>
            </a:r>
            <a:r>
              <a:rPr lang="ko-KR" altLang="en-US" b="1" dirty="0" err="1">
                <a:latin typeface="Malgun Gothic"/>
                <a:ea typeface="Malgun Gothic"/>
              </a:rPr>
              <a:t>Left클릭</a:t>
            </a:r>
            <a:r>
              <a:rPr lang="ko-KR" altLang="en-US" b="1" dirty="0">
                <a:latin typeface="Malgun Gothic"/>
                <a:ea typeface="Malgun Gothic"/>
              </a:rPr>
              <a:t>   : 공격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83834E9-CA44-FEDE-868C-1B9AD0A624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860"/>
          <a:stretch/>
        </p:blipFill>
        <p:spPr>
          <a:xfrm>
            <a:off x="5337014" y="2910315"/>
            <a:ext cx="1069292" cy="1853270"/>
          </a:xfrm>
          <a:prstGeom prst="rect">
            <a:avLst/>
          </a:prstGeom>
          <a:solidFill>
            <a:srgbClr val="548235"/>
          </a:solidFill>
        </p:spPr>
      </p:pic>
    </p:spTree>
    <p:extLst>
      <p:ext uri="{BB962C8B-B14F-4D97-AF65-F5344CB8AC3E}">
        <p14:creationId xmlns:p14="http://schemas.microsoft.com/office/powerpoint/2010/main" val="524118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38162" y="867131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- 플레이어 정보</a:t>
            </a:r>
          </a:p>
        </p:txBody>
      </p:sp>
      <p:pic>
        <p:nvPicPr>
          <p:cNvPr id="5" name="그림 5" descr="야외이(가) 표시된 사진&#10;&#10;자동 생성된 설명">
            <a:extLst>
              <a:ext uri="{FF2B5EF4-FFF2-40B4-BE49-F238E27FC236}">
                <a16:creationId xmlns:a16="http://schemas.microsoft.com/office/drawing/2014/main" id="{A142F3CF-75E4-28FD-34B9-C62F11DE1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211" t="4077" r="-246" b="2239"/>
          <a:stretch/>
        </p:blipFill>
        <p:spPr>
          <a:xfrm>
            <a:off x="641087" y="2726827"/>
            <a:ext cx="2629931" cy="2371762"/>
          </a:xfrm>
          <a:prstGeom prst="rect">
            <a:avLst/>
          </a:prstGeom>
        </p:spPr>
      </p:pic>
      <p:pic>
        <p:nvPicPr>
          <p:cNvPr id="6" name="그림 10" descr="잔디, 야외이(가) 표시된 사진&#10;&#10;자동 생성된 설명">
            <a:extLst>
              <a:ext uri="{FF2B5EF4-FFF2-40B4-BE49-F238E27FC236}">
                <a16:creationId xmlns:a16="http://schemas.microsoft.com/office/drawing/2014/main" id="{C12765E4-2A09-5294-8385-C635103D25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14" t="105" r="4801" b="539"/>
          <a:stretch/>
        </p:blipFill>
        <p:spPr>
          <a:xfrm>
            <a:off x="3824008" y="2691328"/>
            <a:ext cx="3914006" cy="23199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68D9ECE-E2F1-E0FE-6B71-850A0BF82E6F}"/>
              </a:ext>
            </a:extLst>
          </p:cNvPr>
          <p:cNvSpPr txBox="1"/>
          <p:nvPr/>
        </p:nvSpPr>
        <p:spPr>
          <a:xfrm>
            <a:off x="1058175" y="2241860"/>
            <a:ext cx="1795754" cy="369332"/>
          </a:xfrm>
          <a:prstGeom prst="rect">
            <a:avLst/>
          </a:prstGeom>
          <a:solidFill>
            <a:srgbClr val="FFC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b="1" dirty="0">
                <a:ea typeface="맑은 고딕"/>
                <a:cs typeface="Calibri"/>
              </a:rPr>
              <a:t>플레이어 </a:t>
            </a:r>
            <a:r>
              <a:rPr lang="ko-KR" altLang="en-US" b="1" dirty="0">
                <a:latin typeface="Malgun Gothic"/>
                <a:ea typeface="Malgun Gothic"/>
                <a:cs typeface="Calibri"/>
              </a:rPr>
              <a:t>모델</a:t>
            </a:r>
            <a:endParaRPr lang="ko-KR" altLang="en-US" b="1" dirty="0">
              <a:latin typeface="Malgun Gothic"/>
              <a:ea typeface="Malgun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64C1FF-DA29-B0ED-B904-9A486E8284C8}"/>
              </a:ext>
            </a:extLst>
          </p:cNvPr>
          <p:cNvSpPr txBox="1"/>
          <p:nvPr/>
        </p:nvSpPr>
        <p:spPr>
          <a:xfrm>
            <a:off x="4953740" y="2181228"/>
            <a:ext cx="1658807" cy="369332"/>
          </a:xfrm>
          <a:prstGeom prst="rect">
            <a:avLst/>
          </a:prstGeom>
          <a:solidFill>
            <a:srgbClr val="FFC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dirty="0">
                <a:ea typeface="맑은 고딕"/>
                <a:cs typeface="Calibri"/>
              </a:rPr>
              <a:t>인 게임 모습</a:t>
            </a:r>
            <a:endParaRPr lang="ko-KR" dirty="0">
              <a:cs typeface="Calibri" panose="020F050202020403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3A6C8B-951C-444D-BDC2-DDB330B206EC}"/>
              </a:ext>
            </a:extLst>
          </p:cNvPr>
          <p:cNvSpPr txBox="1"/>
          <p:nvPr/>
        </p:nvSpPr>
        <p:spPr>
          <a:xfrm>
            <a:off x="8559729" y="1937699"/>
            <a:ext cx="1658807" cy="369332"/>
          </a:xfrm>
          <a:prstGeom prst="rect">
            <a:avLst/>
          </a:prstGeom>
          <a:solidFill>
            <a:srgbClr val="FFC00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>
                <a:ea typeface="맑은 고딕"/>
                <a:cs typeface="Calibri"/>
              </a:rPr>
              <a:t>플레이어 </a:t>
            </a:r>
            <a:r>
              <a:rPr lang="ko-KR" altLang="en-US" dirty="0">
                <a:ea typeface="맑은 고딕"/>
                <a:cs typeface="Calibri"/>
              </a:rPr>
              <a:t>정보</a:t>
            </a:r>
            <a:endParaRPr lang="ko-KR" altLang="en-US" b="1" dirty="0">
              <a:latin typeface="Malgun Gothic"/>
              <a:ea typeface="Malgun Gothic"/>
              <a:cs typeface="Calibri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E67508B-7FFD-FB3E-09CF-9BFC6F8BEEC0}"/>
              </a:ext>
            </a:extLst>
          </p:cNvPr>
          <p:cNvSpPr/>
          <p:nvPr/>
        </p:nvSpPr>
        <p:spPr>
          <a:xfrm>
            <a:off x="8196173" y="2426526"/>
            <a:ext cx="2802396" cy="3173949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8F804FF-BDED-4F34-5FDA-4E2E38D954C7}"/>
              </a:ext>
            </a:extLst>
          </p:cNvPr>
          <p:cNvSpPr/>
          <p:nvPr/>
        </p:nvSpPr>
        <p:spPr>
          <a:xfrm>
            <a:off x="8296932" y="2495798"/>
            <a:ext cx="2600875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731522-636B-ECD6-7553-6D5974BE41D6}"/>
              </a:ext>
            </a:extLst>
          </p:cNvPr>
          <p:cNvSpPr txBox="1"/>
          <p:nvPr/>
        </p:nvSpPr>
        <p:spPr>
          <a:xfrm>
            <a:off x="8559729" y="3034263"/>
            <a:ext cx="275693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체력     : 200</a:t>
            </a:r>
          </a:p>
          <a:p>
            <a:endParaRPr lang="ko-KR" altLang="en-US" sz="2400" b="1" dirty="0"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공격력  : 10</a:t>
            </a:r>
            <a:endParaRPr lang="ko-KR" dirty="0"/>
          </a:p>
          <a:p>
            <a:endParaRPr lang="en-US" altLang="ko-KR" sz="2400" b="1" dirty="0"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무기</a:t>
            </a:r>
            <a:r>
              <a:rPr lang="en-US" altLang="ko-KR" sz="2400" b="1" dirty="0">
                <a:latin typeface="Malgun Gothic"/>
                <a:ea typeface="Malgun Gothic"/>
                <a:cs typeface="Calibri"/>
              </a:rPr>
              <a:t>: </a:t>
            </a:r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철퇴</a:t>
            </a:r>
          </a:p>
        </p:txBody>
      </p:sp>
    </p:spTree>
    <p:extLst>
      <p:ext uri="{BB962C8B-B14F-4D97-AF65-F5344CB8AC3E}">
        <p14:creationId xmlns:p14="http://schemas.microsoft.com/office/powerpoint/2010/main" val="1162650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29224" y="861140"/>
            <a:ext cx="938390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dirty="0" err="1">
                <a:latin typeface="Malgun Gothic"/>
                <a:ea typeface="Malgun Gothic"/>
                <a:cs typeface="Calibri"/>
              </a:rPr>
              <a:t>Monster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–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 일반 몬스터</a:t>
            </a:r>
          </a:p>
        </p:txBody>
      </p:sp>
      <p:pic>
        <p:nvPicPr>
          <p:cNvPr id="5" name="그림 5" descr="텍스트, 야외, 잔디이(가) 표시된 사진&#10;&#10;자동 생성된 설명">
            <a:extLst>
              <a:ext uri="{FF2B5EF4-FFF2-40B4-BE49-F238E27FC236}">
                <a16:creationId xmlns:a16="http://schemas.microsoft.com/office/drawing/2014/main" id="{A0A56219-33E4-12CB-DD15-1C647B72C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01" y="2438682"/>
            <a:ext cx="2945991" cy="205381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6A3A60-6715-9FB5-099C-85A0BA3CCFF0}"/>
              </a:ext>
            </a:extLst>
          </p:cNvPr>
          <p:cNvSpPr/>
          <p:nvPr/>
        </p:nvSpPr>
        <p:spPr>
          <a:xfrm>
            <a:off x="4099518" y="1978842"/>
            <a:ext cx="1364835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54149-08A4-6501-BB5A-FCD8543C9ED9}"/>
              </a:ext>
            </a:extLst>
          </p:cNvPr>
          <p:cNvSpPr txBox="1"/>
          <p:nvPr/>
        </p:nvSpPr>
        <p:spPr>
          <a:xfrm>
            <a:off x="4004900" y="2002191"/>
            <a:ext cx="15554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err="1">
                <a:ea typeface="맑은 고딕"/>
                <a:cs typeface="Calibri"/>
              </a:rPr>
              <a:t>고블린</a:t>
            </a:r>
            <a:r>
              <a:rPr lang="ko-KR" altLang="en-US">
                <a:ea typeface="맑은 고딕"/>
                <a:cs typeface="Calibri"/>
              </a:rPr>
              <a:t> 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4CCF7C-419F-FB92-A591-78F5EE59C3ED}"/>
              </a:ext>
            </a:extLst>
          </p:cNvPr>
          <p:cNvSpPr/>
          <p:nvPr/>
        </p:nvSpPr>
        <p:spPr>
          <a:xfrm>
            <a:off x="3474703" y="2432265"/>
            <a:ext cx="2464413" cy="317394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AFC19F9-824E-E441-2D8E-245FC60236B2}"/>
              </a:ext>
            </a:extLst>
          </p:cNvPr>
          <p:cNvSpPr/>
          <p:nvPr/>
        </p:nvSpPr>
        <p:spPr>
          <a:xfrm>
            <a:off x="3575462" y="2501537"/>
            <a:ext cx="2287472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E3F61-D34E-CB04-089F-97160400F540}"/>
              </a:ext>
            </a:extLst>
          </p:cNvPr>
          <p:cNvSpPr txBox="1"/>
          <p:nvPr/>
        </p:nvSpPr>
        <p:spPr>
          <a:xfrm>
            <a:off x="3613617" y="2622755"/>
            <a:ext cx="2211161" cy="37394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근접 몬스터</a:t>
            </a:r>
          </a:p>
          <a:p>
            <a:endParaRPr lang="ko-KR" altLang="en-US" sz="2400" b="1" dirty="0"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체력     :   30</a:t>
            </a:r>
            <a:endParaRPr lang="ko-KR" dirty="0"/>
          </a:p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공격력  :   10</a:t>
            </a:r>
            <a:endParaRPr lang="ko-KR" dirty="0">
              <a:latin typeface="Calibri" panose="020F0502020204030204"/>
              <a:ea typeface="맑은 고딕" panose="020B0503020000020004" pitchFamily="34" charset="-127"/>
              <a:cs typeface="Calibri"/>
            </a:endParaRPr>
          </a:p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이동속도: 보통</a:t>
            </a:r>
            <a:endParaRPr lang="en-US" altLang="ko-KR" sz="2400" b="1" dirty="0">
              <a:latin typeface="Malgun Gothic"/>
              <a:ea typeface="Malgun Gothic"/>
              <a:cs typeface="Calibri"/>
            </a:endParaRPr>
          </a:p>
          <a:p>
            <a:endParaRPr lang="en-US" altLang="ko-KR" sz="2400" b="1" dirty="0">
              <a:latin typeface="Malgun Gothic"/>
              <a:ea typeface="Malgun Gothic"/>
              <a:cs typeface="Calibri"/>
            </a:endParaRPr>
          </a:p>
          <a:p>
            <a:r>
              <a:rPr lang="ko-KR" altLang="en-US" sz="2100" b="1" dirty="0">
                <a:latin typeface="Malgun Gothic"/>
                <a:ea typeface="Malgun Gothic"/>
                <a:cs typeface="Calibri"/>
              </a:rPr>
              <a:t>공격</a:t>
            </a:r>
            <a:r>
              <a:rPr lang="en-US" altLang="ko-KR" sz="2100" b="1" dirty="0">
                <a:latin typeface="Malgun Gothic"/>
                <a:ea typeface="Malgun Gothic"/>
                <a:cs typeface="Calibri"/>
              </a:rPr>
              <a:t>: </a:t>
            </a:r>
            <a:r>
              <a:rPr lang="ko-KR" altLang="en-US" sz="2100" b="1" dirty="0" err="1">
                <a:latin typeface="Malgun Gothic"/>
                <a:ea typeface="Malgun Gothic"/>
                <a:cs typeface="Calibri"/>
              </a:rPr>
              <a:t>활퀴기</a:t>
            </a:r>
            <a:endParaRPr lang="ko-KR" sz="2100" dirty="0"/>
          </a:p>
          <a:p>
            <a:endParaRPr lang="ko-KR" altLang="en-US" sz="2400" b="1" dirty="0">
              <a:latin typeface="Malgun Gothic"/>
              <a:ea typeface="Malgun Gothic"/>
              <a:cs typeface="Calibri"/>
            </a:endParaRPr>
          </a:p>
          <a:p>
            <a:endParaRPr lang="ko-KR" altLang="en-US" sz="2400" b="1" dirty="0">
              <a:latin typeface="Malgun Gothic"/>
              <a:ea typeface="Malgun Gothic"/>
              <a:cs typeface="Calibri"/>
            </a:endParaRPr>
          </a:p>
          <a:p>
            <a:endParaRPr lang="ko-KR" altLang="en-US" sz="2400" b="1" dirty="0">
              <a:latin typeface="Malgun Gothic"/>
              <a:ea typeface="Malgun Gothic"/>
              <a:cs typeface="Calibri"/>
            </a:endParaRPr>
          </a:p>
        </p:txBody>
      </p:sp>
      <p:pic>
        <p:nvPicPr>
          <p:cNvPr id="3" name="그림 5" descr="잔디, 나무, 야외, 식물이(가) 표시된 사진&#10;&#10;자동 생성된 설명">
            <a:extLst>
              <a:ext uri="{FF2B5EF4-FFF2-40B4-BE49-F238E27FC236}">
                <a16:creationId xmlns:a16="http://schemas.microsoft.com/office/drawing/2014/main" id="{26529BBD-954E-EE52-111C-1A07F677A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825" y="2437072"/>
            <a:ext cx="2970570" cy="261066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9E65B9-BCBC-A659-AD72-CBFFDF01B7FE}"/>
              </a:ext>
            </a:extLst>
          </p:cNvPr>
          <p:cNvSpPr/>
          <p:nvPr/>
        </p:nvSpPr>
        <p:spPr>
          <a:xfrm>
            <a:off x="10025391" y="1960407"/>
            <a:ext cx="133410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B74A0A-6CE1-4229-717D-8D0A47135635}"/>
              </a:ext>
            </a:extLst>
          </p:cNvPr>
          <p:cNvSpPr txBox="1"/>
          <p:nvPr/>
        </p:nvSpPr>
        <p:spPr>
          <a:xfrm>
            <a:off x="9986079" y="1983756"/>
            <a:ext cx="148174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>
                <a:ea typeface="맑은 고딕"/>
                <a:cs typeface="Calibri"/>
              </a:rPr>
              <a:t>해골법사 정보</a:t>
            </a:r>
            <a:endParaRPr lang="ko-KR" altLang="en-US" sz="1600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C6C37AE-0567-A36A-E4DF-E16E118BAB03}"/>
              </a:ext>
            </a:extLst>
          </p:cNvPr>
          <p:cNvSpPr/>
          <p:nvPr/>
        </p:nvSpPr>
        <p:spPr>
          <a:xfrm>
            <a:off x="9400576" y="2413830"/>
            <a:ext cx="2409106" cy="317394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5968641-FEBD-0748-9D3F-56E8772CB279}"/>
              </a:ext>
            </a:extLst>
          </p:cNvPr>
          <p:cNvSpPr/>
          <p:nvPr/>
        </p:nvSpPr>
        <p:spPr>
          <a:xfrm>
            <a:off x="9501335" y="2483102"/>
            <a:ext cx="2238311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37ADC5-FF76-8383-23B6-17D909C6EDC0}"/>
              </a:ext>
            </a:extLst>
          </p:cNvPr>
          <p:cNvSpPr txBox="1"/>
          <p:nvPr/>
        </p:nvSpPr>
        <p:spPr>
          <a:xfrm>
            <a:off x="9505818" y="2584057"/>
            <a:ext cx="2382075" cy="25391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 원거리 몬스터</a:t>
            </a:r>
          </a:p>
          <a:p>
            <a:endParaRPr lang="ko-KR" altLang="en-US" sz="2400" b="1" dirty="0"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체력      :  50</a:t>
            </a:r>
          </a:p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공격력   :  30</a:t>
            </a:r>
            <a:endParaRPr lang="ko-KR" dirty="0">
              <a:ea typeface="맑은 고딕"/>
              <a:cs typeface="Calibri" panose="020F0502020204030204"/>
            </a:endParaRPr>
          </a:p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이동속도: 보통</a:t>
            </a:r>
            <a:endParaRPr lang="en-US" altLang="ko-KR" sz="2400" b="1" dirty="0">
              <a:latin typeface="Malgun Gothic"/>
              <a:ea typeface="Malgun Gothic"/>
              <a:cs typeface="Calibri"/>
            </a:endParaRPr>
          </a:p>
          <a:p>
            <a:endParaRPr lang="ko-KR" dirty="0">
              <a:cs typeface="Calibri" panose="020F0502020204030204"/>
            </a:endParaRPr>
          </a:p>
          <a:p>
            <a:r>
              <a:rPr lang="ko-KR" altLang="en-US" sz="2100" b="1" dirty="0">
                <a:latin typeface="Malgun Gothic"/>
                <a:ea typeface="Malgun Gothic"/>
                <a:cs typeface="Calibri"/>
              </a:rPr>
              <a:t>공격</a:t>
            </a:r>
            <a:r>
              <a:rPr lang="en-US" altLang="ko-KR" sz="2100" b="1" dirty="0">
                <a:latin typeface="Malgun Gothic"/>
                <a:ea typeface="Malgun Gothic"/>
                <a:cs typeface="Calibri"/>
              </a:rPr>
              <a:t>: </a:t>
            </a:r>
            <a:r>
              <a:rPr lang="ko-KR" altLang="en-US" sz="2100" b="1" dirty="0">
                <a:latin typeface="Malgun Gothic"/>
                <a:ea typeface="Malgun Gothic"/>
                <a:cs typeface="Calibri"/>
              </a:rPr>
              <a:t>불덩이 발사</a:t>
            </a:r>
          </a:p>
        </p:txBody>
      </p:sp>
    </p:spTree>
    <p:extLst>
      <p:ext uri="{BB962C8B-B14F-4D97-AF65-F5344CB8AC3E}">
        <p14:creationId xmlns:p14="http://schemas.microsoft.com/office/powerpoint/2010/main" val="455641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29224" y="858068"/>
            <a:ext cx="1036098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dirty="0" err="1">
                <a:latin typeface="Malgun Gothic"/>
                <a:ea typeface="Malgun Gothic"/>
                <a:cs typeface="Calibri"/>
              </a:rPr>
              <a:t>Monster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3200" b="1" dirty="0">
                <a:latin typeface="Malgun Gothic"/>
                <a:ea typeface="Malgun Gothic"/>
                <a:cs typeface="Calibri"/>
              </a:rPr>
              <a:t>–</a:t>
            </a:r>
            <a:r>
              <a:rPr lang="ko-KR" altLang="en-US" sz="3200" b="1" dirty="0">
                <a:latin typeface="Malgun Gothic"/>
                <a:ea typeface="Malgun Gothic"/>
                <a:cs typeface="Calibri"/>
              </a:rPr>
              <a:t> 보스 몬스터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622832" y="1683707"/>
            <a:ext cx="100196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3200" b="1">
              <a:latin typeface="Malgun Gothic"/>
              <a:ea typeface="Malgun Gothic"/>
              <a:cs typeface="+mn-lt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6A3A60-6715-9FB5-099C-85A0BA3CCFF0}"/>
              </a:ext>
            </a:extLst>
          </p:cNvPr>
          <p:cNvSpPr/>
          <p:nvPr/>
        </p:nvSpPr>
        <p:spPr>
          <a:xfrm>
            <a:off x="7861325" y="1800633"/>
            <a:ext cx="154918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54149-08A4-6501-BB5A-FCD8543C9ED9}"/>
              </a:ext>
            </a:extLst>
          </p:cNvPr>
          <p:cNvSpPr txBox="1"/>
          <p:nvPr/>
        </p:nvSpPr>
        <p:spPr>
          <a:xfrm>
            <a:off x="7846594" y="1823982"/>
            <a:ext cx="15554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>
                <a:ea typeface="맑은 고딕"/>
                <a:cs typeface="Calibri"/>
              </a:rPr>
              <a:t>골 렘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4CCF7C-419F-FB92-A591-78F5EE59C3ED}"/>
              </a:ext>
            </a:extLst>
          </p:cNvPr>
          <p:cNvSpPr/>
          <p:nvPr/>
        </p:nvSpPr>
        <p:spPr>
          <a:xfrm>
            <a:off x="7236510" y="2254056"/>
            <a:ext cx="2802396" cy="317394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AFC19F9-824E-E441-2D8E-245FC60236B2}"/>
              </a:ext>
            </a:extLst>
          </p:cNvPr>
          <p:cNvSpPr/>
          <p:nvPr/>
        </p:nvSpPr>
        <p:spPr>
          <a:xfrm>
            <a:off x="7337269" y="2323328"/>
            <a:ext cx="2600875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E3F61-D34E-CB04-089F-97160400F540}"/>
              </a:ext>
            </a:extLst>
          </p:cNvPr>
          <p:cNvSpPr txBox="1"/>
          <p:nvPr/>
        </p:nvSpPr>
        <p:spPr>
          <a:xfrm>
            <a:off x="7464258" y="2385408"/>
            <a:ext cx="2343321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체력     : 200</a:t>
            </a:r>
          </a:p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공격력  : 50</a:t>
            </a:r>
          </a:p>
          <a:p>
            <a:r>
              <a:rPr lang="ko-KR" altLang="en-US" sz="2400" b="1" dirty="0">
                <a:latin typeface="Malgun Gothic"/>
                <a:ea typeface="Malgun Gothic"/>
                <a:cs typeface="Calibri"/>
              </a:rPr>
              <a:t>이동속도: 느림</a:t>
            </a:r>
            <a:endParaRPr lang="en-US" altLang="ko-KR" sz="2400" b="1" dirty="0">
              <a:latin typeface="Malgun Gothic"/>
              <a:ea typeface="Malgun Gothic"/>
              <a:cs typeface="Calibri"/>
            </a:endParaRPr>
          </a:p>
          <a:p>
            <a:endParaRPr lang="en-US" altLang="ko-KR" sz="2400" b="1" dirty="0">
              <a:latin typeface="Malgun Gothic"/>
              <a:ea typeface="Malgun Gothic"/>
              <a:cs typeface="Calibri"/>
            </a:endParaRPr>
          </a:p>
          <a:p>
            <a:r>
              <a:rPr lang="ko-KR" altLang="en-US" sz="2000" b="1" dirty="0">
                <a:latin typeface="Malgun Gothic"/>
                <a:ea typeface="Malgun Gothic"/>
                <a:cs typeface="Calibri"/>
              </a:rPr>
              <a:t>공격</a:t>
            </a:r>
            <a:r>
              <a:rPr lang="en-US" altLang="ko-KR" sz="2000" b="1" dirty="0">
                <a:latin typeface="Malgun Gothic"/>
                <a:ea typeface="Malgun Gothic"/>
                <a:cs typeface="Calibri"/>
              </a:rPr>
              <a:t> </a:t>
            </a:r>
          </a:p>
          <a:p>
            <a:r>
              <a:rPr lang="en-US" altLang="ko-KR" sz="2000" b="1" dirty="0">
                <a:latin typeface="Malgun Gothic"/>
                <a:ea typeface="Malgun Gothic"/>
                <a:cs typeface="Calibri"/>
              </a:rPr>
              <a:t>1) </a:t>
            </a:r>
            <a:r>
              <a:rPr lang="ko-KR" altLang="en-US" sz="2000" b="1" dirty="0">
                <a:latin typeface="Malgun Gothic"/>
                <a:ea typeface="Malgun Gothic"/>
                <a:cs typeface="Calibri"/>
              </a:rPr>
              <a:t>내려찍기</a:t>
            </a:r>
            <a:endParaRPr lang="en-US" altLang="ko-KR" sz="2000" b="1" dirty="0">
              <a:latin typeface="Malgun Gothic"/>
              <a:ea typeface="Malgun Gothic"/>
              <a:cs typeface="Calibri"/>
            </a:endParaRPr>
          </a:p>
          <a:p>
            <a:r>
              <a:rPr lang="en-US" altLang="ko-KR" sz="2000" b="1" dirty="0">
                <a:latin typeface="Malgun Gothic"/>
                <a:ea typeface="Malgun Gothic"/>
                <a:cs typeface="Calibri"/>
              </a:rPr>
              <a:t>2) </a:t>
            </a:r>
            <a:r>
              <a:rPr lang="ko-KR" altLang="en-US" sz="2000" b="1" dirty="0">
                <a:latin typeface="Malgun Gothic"/>
                <a:ea typeface="Malgun Gothic"/>
                <a:cs typeface="Calibri"/>
              </a:rPr>
              <a:t>팔 휘두르기</a:t>
            </a:r>
            <a:endParaRPr lang="en-US" altLang="ko-KR" sz="2000" b="1" dirty="0">
              <a:latin typeface="Malgun Gothic"/>
              <a:ea typeface="Malgun Gothic"/>
              <a:cs typeface="Calibri"/>
            </a:endParaRPr>
          </a:p>
          <a:p>
            <a:r>
              <a:rPr lang="en-US" altLang="ko-KR" sz="2000" b="1" dirty="0">
                <a:latin typeface="Malgun Gothic"/>
                <a:ea typeface="Malgun Gothic"/>
                <a:cs typeface="Calibri"/>
              </a:rPr>
              <a:t>3) </a:t>
            </a:r>
            <a:r>
              <a:rPr lang="ko-KR" altLang="en-US" sz="2000" b="1" dirty="0">
                <a:latin typeface="Malgun Gothic"/>
                <a:ea typeface="Malgun Gothic"/>
                <a:cs typeface="Calibri"/>
              </a:rPr>
              <a:t>충격파 발사</a:t>
            </a:r>
          </a:p>
          <a:p>
            <a:endParaRPr lang="ko-KR" altLang="en-US" sz="2400" b="1" dirty="0">
              <a:latin typeface="Malgun Gothic"/>
              <a:ea typeface="Malgun Gothic"/>
              <a:cs typeface="Calibri"/>
            </a:endParaRPr>
          </a:p>
          <a:p>
            <a:endParaRPr lang="ko-KR" altLang="en-US" sz="2400" b="1" dirty="0">
              <a:latin typeface="Malgun Gothic"/>
              <a:ea typeface="Malgun Gothic"/>
              <a:cs typeface="Calibri"/>
            </a:endParaRPr>
          </a:p>
        </p:txBody>
      </p:sp>
      <p:pic>
        <p:nvPicPr>
          <p:cNvPr id="21" name="그림 21" descr="잔디이(가) 표시된 사진&#10;&#10;자동 생성된 설명">
            <a:extLst>
              <a:ext uri="{FF2B5EF4-FFF2-40B4-BE49-F238E27FC236}">
                <a16:creationId xmlns:a16="http://schemas.microsoft.com/office/drawing/2014/main" id="{75AFC8F5-202B-F1D8-3DEE-5D5E7CEB7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142" y="1933003"/>
            <a:ext cx="4488425" cy="362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1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latin typeface="Malgun Gothic"/>
                <a:ea typeface="Malgun Gothic"/>
                <a:cs typeface="Calibri"/>
              </a:rPr>
              <a:t>개발일정 </a:t>
            </a:r>
            <a:r>
              <a:rPr lang="ko-KR" altLang="en-US" sz="3200" b="1">
                <a:latin typeface="Malgun Gothic"/>
                <a:ea typeface="Malgun Gothic"/>
                <a:cs typeface="Calibri"/>
              </a:rPr>
              <a:t>- 담당 분야 </a:t>
            </a:r>
            <a:endParaRPr lang="ko-KR" altLang="en-US" sz="3600" b="1">
              <a:latin typeface="Malgun Gothic"/>
              <a:ea typeface="Malgun Gothic"/>
              <a:cs typeface="Calibri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556E1A66-1A94-7CFB-3506-38C48E8751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4799974"/>
              </p:ext>
            </p:extLst>
          </p:nvPr>
        </p:nvGraphicFramePr>
        <p:xfrm>
          <a:off x="911900" y="1882403"/>
          <a:ext cx="10282842" cy="45006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41421">
                  <a:extLst>
                    <a:ext uri="{9D8B030D-6E8A-4147-A177-3AD203B41FA5}">
                      <a16:colId xmlns:a16="http://schemas.microsoft.com/office/drawing/2014/main" val="489980932"/>
                    </a:ext>
                  </a:extLst>
                </a:gridCol>
                <a:gridCol w="5141421">
                  <a:extLst>
                    <a:ext uri="{9D8B030D-6E8A-4147-A177-3AD203B41FA5}">
                      <a16:colId xmlns:a16="http://schemas.microsoft.com/office/drawing/2014/main" val="3964124527"/>
                    </a:ext>
                  </a:extLst>
                </a:gridCol>
              </a:tblGrid>
              <a:tr h="10788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 형 탁 (조장)</a:t>
                      </a:r>
                    </a:p>
                  </a:txBody>
                  <a:tcPr anchor="ctr">
                    <a:solidFill>
                      <a:srgbClr val="2D4B8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전 준 호</a:t>
                      </a:r>
                    </a:p>
                  </a:txBody>
                  <a:tcPr anchor="ctr">
                    <a:solidFill>
                      <a:srgbClr val="2D4B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552524"/>
                  </a:ext>
                </a:extLst>
              </a:tr>
              <a:tr h="3421784">
                <a:tc>
                  <a:txBody>
                    <a:bodyPr/>
                    <a:lstStyle/>
                    <a:p>
                      <a:pPr marL="457200" lvl="0" indent="-457200">
                        <a:buAutoNum type="arabicPeriod"/>
                      </a:pPr>
                      <a:r>
                        <a:rPr lang="ko-KR" altLang="en-US" sz="2400" b="1" i="0" dirty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Player</a:t>
                      </a:r>
                      <a:r>
                        <a:rPr lang="ko-KR" altLang="en-US" sz="24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 구현</a:t>
                      </a:r>
                      <a:endParaRPr lang="en-US" altLang="ko-KR" sz="2400" b="1" i="0" dirty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457200" lvl="0" indent="-457200">
                        <a:buAutoNum type="arabicPeriod"/>
                      </a:pPr>
                      <a:endParaRPr lang="en-US" altLang="ko-KR" sz="2400" b="1" i="0" dirty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457200" lvl="0" indent="-457200">
                        <a:buAutoNum type="arabicPeriod"/>
                      </a:pPr>
                      <a:r>
                        <a:rPr lang="ko-KR" altLang="en-US" sz="24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맵 제작</a:t>
                      </a:r>
                      <a:endParaRPr lang="en-US" altLang="ko-KR" sz="2400" b="1" i="0" dirty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457200" lvl="0" indent="-457200">
                        <a:buAutoNum type="arabicPeriod"/>
                      </a:pPr>
                      <a:endParaRPr lang="en-US" altLang="ko-KR" sz="2400" b="1" i="0" dirty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457200" lvl="0" indent="-457200">
                        <a:buAutoNum type="arabicPeriod"/>
                      </a:pPr>
                      <a:r>
                        <a:rPr lang="ko-KR" altLang="en-US" sz="24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일정 관리</a:t>
                      </a:r>
                      <a:endParaRPr lang="ko-KR" sz="2400" b="1" i="0" dirty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en-US" altLang="ko-KR" sz="2400" b="1" i="0" dirty="0">
                        <a:solidFill>
                          <a:schemeClr val="tx1"/>
                        </a:solidFill>
                        <a:latin typeface="Malgun Gothic"/>
                      </a:endParaRPr>
                    </a:p>
                  </a:txBody>
                  <a:tcPr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24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1. 몬스터 구현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ko-KR" sz="24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		</a:t>
                      </a:r>
                      <a:r>
                        <a:rPr lang="en-US" altLang="ko-KR" sz="20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1)</a:t>
                      </a:r>
                      <a:r>
                        <a:rPr lang="ko-KR" altLang="en-US" sz="20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ko-KR" altLang="en-US" sz="2000" b="1" i="0" dirty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고블린</a:t>
                      </a:r>
                      <a:endParaRPr lang="ko-KR" altLang="en-US" sz="2000" b="1" i="0" dirty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en-US" altLang="ko-KR" sz="2000" b="1" i="0" dirty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	2)</a:t>
                      </a:r>
                      <a:r>
                        <a:rPr lang="ko-KR" altLang="en-US" sz="20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 해골법사</a:t>
                      </a:r>
                    </a:p>
                    <a:p>
                      <a:pPr marL="0" lvl="0" indent="0">
                        <a:buNone/>
                      </a:pPr>
                      <a:endParaRPr lang="en-US" altLang="ko-KR" sz="2000" b="1" i="0" dirty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	3)</a:t>
                      </a:r>
                      <a:r>
                        <a:rPr lang="ko-KR" altLang="en-US" sz="20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ko-KR" altLang="en-US" sz="2000" b="1" i="0" dirty="0" err="1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골렘</a:t>
                      </a:r>
                      <a:endParaRPr lang="en-US" altLang="ko-KR" sz="2000" b="1" i="0" dirty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1" i="0" dirty="0">
                        <a:solidFill>
                          <a:schemeClr val="tx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2. </a:t>
                      </a:r>
                      <a:r>
                        <a:rPr lang="ko-KR" altLang="en-US" sz="2400" b="1" i="0" dirty="0">
                          <a:solidFill>
                            <a:schemeClr val="tx1"/>
                          </a:solidFill>
                          <a:latin typeface="Malgun Gothic"/>
                          <a:ea typeface="Malgun Gothic"/>
                        </a:rPr>
                        <a:t>카메라 구현</a:t>
                      </a:r>
                    </a:p>
                  </a:txBody>
                  <a:tcPr>
                    <a:solidFill>
                      <a:srgbClr val="C9C5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7435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9932529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485</TotalTime>
  <Words>271</Words>
  <Application>Microsoft Office PowerPoint</Application>
  <PresentationFormat>와이드스크린</PresentationFormat>
  <Paragraphs>96</Paragraphs>
  <Slides>15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맑은 고딕</vt:lpstr>
      <vt:lpstr>맑은 고딕</vt:lpstr>
      <vt:lpstr>Arial</vt:lpstr>
      <vt:lpstr>Calibri</vt:lpstr>
      <vt:lpstr>Trebuchet MS</vt:lpstr>
      <vt:lpstr>Wingdings 3</vt:lpstr>
      <vt:lpstr>패싯</vt:lpstr>
      <vt:lpstr>C 팀 프로젝트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>주 형탁</cp:lastModifiedBy>
  <cp:revision>15</cp:revision>
  <dcterms:created xsi:type="dcterms:W3CDTF">2023-04-12T12:04:16Z</dcterms:created>
  <dcterms:modified xsi:type="dcterms:W3CDTF">2023-04-14T02:06:53Z</dcterms:modified>
</cp:coreProperties>
</file>

<file path=docProps/thumbnail.jpeg>
</file>